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6" r:id="rId29"/>
    <p:sldId id="287" r:id="rId30"/>
    <p:sldId id="285" r:id="rId3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B9F6"/>
    <a:srgbClr val="5A9AF6"/>
    <a:srgbClr val="9AD4BC"/>
    <a:srgbClr val="F5F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70"/>
    <p:restoredTop sz="77254"/>
  </p:normalViewPr>
  <p:slideViewPr>
    <p:cSldViewPr snapToGrid="0">
      <p:cViewPr varScale="1">
        <p:scale>
          <a:sx n="52" d="100"/>
          <a:sy n="52" d="100"/>
        </p:scale>
        <p:origin x="19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6F0B8-B5E4-FE47-AB7D-44F5942A1D3F}" type="datetimeFigureOut">
              <a:rPr kumimoji="1" lang="ko-Kore-KR" altLang="en-US" smtClean="0"/>
              <a:t>2025. 4. 9.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F0E52-F23B-9B45-931B-8F6B0F2E2DD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6425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F0E52-F23B-9B45-931B-8F6B0F2E2DD1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7293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F0E52-F23B-9B45-931B-8F6B0F2E2DD1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3087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F0E52-F23B-9B45-931B-8F6B0F2E2DD1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858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5196B-BB02-FC3C-E106-3577D3394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0D44B2-CCA6-3474-CC78-4A57B3737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F15CB3-BC64-2C8F-B878-2020948D3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5F1-D4DA-544D-8B59-5F4F4985D385}" type="datetimeFigureOut">
              <a:rPr kumimoji="1" lang="ko-Kore-KR" altLang="en-US" smtClean="0"/>
              <a:t>2025. 4. 9.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6C1BDF-93E9-DD79-1F36-B7D9CEA37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F644A1-6D85-4FC2-98B1-A45B9D04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366F-6626-B940-AC38-F2510B4D01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8829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74AB6-9579-FFB9-E220-F0F15F209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1AAA2C-8561-FBB9-3E2D-55390C8EA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B5E77-528C-B5C0-58BB-13FE81270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5F1-D4DA-544D-8B59-5F4F4985D385}" type="datetimeFigureOut">
              <a:rPr kumimoji="1" lang="ko-Kore-KR" altLang="en-US" smtClean="0"/>
              <a:t>2025. 4. 9.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00A140-49E5-F812-AD7F-27D3BB78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FC19F-F7ED-B869-7690-01FA300D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366F-6626-B940-AC38-F2510B4D01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8386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5A2317-7DF6-8B11-413F-AF9F830D1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05AAA3-642B-4DCA-0EB3-C2782E358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48F313-DE63-1E39-FBFD-F61ED8E1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5F1-D4DA-544D-8B59-5F4F4985D385}" type="datetimeFigureOut">
              <a:rPr kumimoji="1" lang="ko-Kore-KR" altLang="en-US" smtClean="0"/>
              <a:t>2025. 4. 9.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F30211-F4E1-DCEF-511E-8F58ECC53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EBE7-74C2-B7AE-0709-64E65176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366F-6626-B940-AC38-F2510B4D01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0917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06CBC-88CE-5343-0D25-90A3D7178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7BF80B-45F9-5FD8-523E-CB1F153EE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31883A-F552-0241-F4E9-77D1E677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5F1-D4DA-544D-8B59-5F4F4985D385}" type="datetimeFigureOut">
              <a:rPr kumimoji="1" lang="ko-Kore-KR" altLang="en-US" smtClean="0"/>
              <a:t>2025. 4. 9.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C9B0AF-E2A8-DB0B-0202-30587B3A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8779A5-7D3C-C2D4-FAA7-DFCA64DA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366F-6626-B940-AC38-F2510B4D01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6623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710277-5D73-1A04-80B2-6EC16E554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2813E5-038B-D02F-DBDB-399027EA3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97C79A-434E-CC63-AC1E-E7FFE9ED2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5F1-D4DA-544D-8B59-5F4F4985D385}" type="datetimeFigureOut">
              <a:rPr kumimoji="1" lang="ko-Kore-KR" altLang="en-US" smtClean="0"/>
              <a:t>2025. 4. 9.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39B24-094D-16B4-C940-0F547656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639B2A-51E2-C022-2642-BBE12E523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366F-6626-B940-AC38-F2510B4D01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6725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7EE32-945F-BD99-F949-1252CEEB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46E205-591F-DEA4-3BFD-FDE7968BF4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604635-867F-5C38-AEC9-0E5D8EA20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EFEB32-2F62-4D40-8F1E-4763F3C9F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5F1-D4DA-544D-8B59-5F4F4985D385}" type="datetimeFigureOut">
              <a:rPr kumimoji="1" lang="ko-Kore-KR" altLang="en-US" smtClean="0"/>
              <a:t>2025. 4. 9.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D999AE-8D84-623B-AD13-7C3B2A88B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C3CBFB-C9E5-9C7B-8634-8BF22B5F7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366F-6626-B940-AC38-F2510B4D01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2893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AAA70-1712-71C9-0BE3-2F3D970BD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A4EBD6-1BE2-BC05-F7B2-D75303581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D12556-28FA-FAF3-976D-0F3496ADF3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BB846A-4133-4D8B-2D76-9C239FEDDE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2670AC-7EA1-4F5E-5C7F-902ECBDF95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CCFAC1E-8EFC-CB7E-AB9A-E26FCA0C5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5F1-D4DA-544D-8B59-5F4F4985D385}" type="datetimeFigureOut">
              <a:rPr kumimoji="1" lang="ko-Kore-KR" altLang="en-US" smtClean="0"/>
              <a:t>2025. 4. 9.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7795A1C-AF27-E533-AFA1-9644136FE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3A13747-330B-BB09-D344-BBF5CFB82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366F-6626-B940-AC38-F2510B4D01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354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4780B-459A-3C5B-97E6-5C790EC6A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72AC0C-2A8D-C5E8-F4A6-BDF57D474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5F1-D4DA-544D-8B59-5F4F4985D385}" type="datetimeFigureOut">
              <a:rPr kumimoji="1" lang="ko-Kore-KR" altLang="en-US" smtClean="0"/>
              <a:t>2025. 4. 9.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BDB8B8-5AA3-7C3F-5361-571F882D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65EA67-B459-CF51-7647-3108F4A02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366F-6626-B940-AC38-F2510B4D01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3276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841839-EBEC-4CDF-116F-E0F0EFA04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5F1-D4DA-544D-8B59-5F4F4985D385}" type="datetimeFigureOut">
              <a:rPr kumimoji="1" lang="ko-Kore-KR" altLang="en-US" smtClean="0"/>
              <a:t>2025. 4. 9.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67640C-DDCA-E7C8-62B5-634113A47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6CF885-A18A-BC99-4F40-577FD628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366F-6626-B940-AC38-F2510B4D01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6306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26896-99DB-4964-F7E6-516764400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7040AB-798C-5D22-24BD-D79F35F2A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EACEC1-CE4D-8529-6315-AF7793758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10F942-C730-151F-F4A9-147952D48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5F1-D4DA-544D-8B59-5F4F4985D385}" type="datetimeFigureOut">
              <a:rPr kumimoji="1" lang="ko-Kore-KR" altLang="en-US" smtClean="0"/>
              <a:t>2025. 4. 9.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B105BF-5775-33AE-E133-695FB9C46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47A632-D33D-2E28-6289-A654178A8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366F-6626-B940-AC38-F2510B4D01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49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5C1D6E-FE39-67D6-3F8C-0C454A570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57A0EE-9A11-B500-A732-B49C1DD9F5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3EB7F5-6C9F-F22D-86D0-20DC65617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FC327B-0E7E-75D5-D7F0-F09B767BA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5F1-D4DA-544D-8B59-5F4F4985D385}" type="datetimeFigureOut">
              <a:rPr kumimoji="1" lang="ko-Kore-KR" altLang="en-US" smtClean="0"/>
              <a:t>2025. 4. 9.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592BAB-84D4-D36E-87E8-15484A3B7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33030E-009D-995A-C557-D2C40239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366F-6626-B940-AC38-F2510B4D01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531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D6FCD5-6660-677D-B7D3-A5B5F66F4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8FDD2-EF49-4946-01DB-D87381A55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BFFBB0-5D60-6B9A-F2F7-40A084E0FA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5425F1-D4DA-544D-8B59-5F4F4985D385}" type="datetimeFigureOut">
              <a:rPr kumimoji="1" lang="ko-Kore-KR" altLang="en-US" smtClean="0"/>
              <a:t>2025. 4. 9.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4928DB-5D4C-2B29-3D3D-06F576115F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553AFE-7615-D45B-10C4-64850D911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ED366F-6626-B940-AC38-F2510B4D01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5436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폰트, 도표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8A50852-D54D-87BD-CE95-03BA9F028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013C41F-6A32-04B3-F78C-B156E98E9065}"/>
              </a:ext>
            </a:extLst>
          </p:cNvPr>
          <p:cNvSpPr/>
          <p:nvPr/>
        </p:nvSpPr>
        <p:spPr>
          <a:xfrm>
            <a:off x="0" y="6300788"/>
            <a:ext cx="828675" cy="557212"/>
          </a:xfrm>
          <a:prstGeom prst="rect">
            <a:avLst/>
          </a:prstGeom>
          <a:solidFill>
            <a:srgbClr val="F5F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≈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D55F66-25F5-5459-E870-3AB14AF3FCAA}"/>
              </a:ext>
            </a:extLst>
          </p:cNvPr>
          <p:cNvSpPr txBox="1"/>
          <p:nvPr/>
        </p:nvSpPr>
        <p:spPr>
          <a:xfrm>
            <a:off x="339378" y="562855"/>
            <a:ext cx="2375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effectLst/>
                <a:latin typeface="Footlight MT Light" panose="0204060206030A020304" pitchFamily="18" charset="0"/>
              </a:rPr>
              <a:t>CSIS-4260-002 / Nikhil Bhardwaj</a:t>
            </a:r>
            <a:endParaRPr lang="en" altLang="ko-Kore-KR" sz="1200" dirty="0">
              <a:latin typeface="Footlight MT Light" panose="0204060206030A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889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88099D-8154-CA9F-ADCC-6D6AC4C60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5548603-644F-AC57-D5B3-F6A854A1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B2B02B3-4857-B87B-E85B-79599459FDD0}"/>
              </a:ext>
            </a:extLst>
          </p:cNvPr>
          <p:cNvSpPr/>
          <p:nvPr/>
        </p:nvSpPr>
        <p:spPr>
          <a:xfrm>
            <a:off x="0" y="6300788"/>
            <a:ext cx="828675" cy="55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86948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2A775F-0D2A-1D72-688E-E982B5A2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그래픽, 로고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D448A88-20D7-3988-2189-F75D4A05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52D8C70-38A5-9BAF-DDB7-A2739E9F7DEC}"/>
              </a:ext>
            </a:extLst>
          </p:cNvPr>
          <p:cNvSpPr/>
          <p:nvPr/>
        </p:nvSpPr>
        <p:spPr>
          <a:xfrm>
            <a:off x="0" y="6300788"/>
            <a:ext cx="828675" cy="557212"/>
          </a:xfrm>
          <a:prstGeom prst="rect">
            <a:avLst/>
          </a:prstGeom>
          <a:solidFill>
            <a:srgbClr val="F5F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26157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DBEA3A-DEAD-4FBC-7C6A-21A5B0780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폰트, 디자인, 명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817337F-740C-7BB6-CC40-9F225EFD55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5A2DD4D-3E3E-955E-775F-1E5E8C5D7CDB}"/>
              </a:ext>
            </a:extLst>
          </p:cNvPr>
          <p:cNvSpPr/>
          <p:nvPr/>
        </p:nvSpPr>
        <p:spPr>
          <a:xfrm>
            <a:off x="0" y="6300788"/>
            <a:ext cx="828675" cy="55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10509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959E3A-45E4-4889-5B0F-F6515271A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텍스트, 폰트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413C35F-1016-1BE1-3954-7A2DAB85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38FE56A-E418-F328-CB5C-1D67B2AA6F76}"/>
              </a:ext>
            </a:extLst>
          </p:cNvPr>
          <p:cNvSpPr/>
          <p:nvPr/>
        </p:nvSpPr>
        <p:spPr>
          <a:xfrm>
            <a:off x="0" y="6300788"/>
            <a:ext cx="828675" cy="55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87997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FDD8D2-09BB-6DBB-7141-35DDF948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 descr="텍스트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D29E9A6-3B21-5E08-C7E4-58B95F2588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" r="37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A3A7FC1-D5F0-0849-654C-2FA498A3D081}"/>
              </a:ext>
            </a:extLst>
          </p:cNvPr>
          <p:cNvSpPr/>
          <p:nvPr/>
        </p:nvSpPr>
        <p:spPr>
          <a:xfrm>
            <a:off x="0" y="6300788"/>
            <a:ext cx="828675" cy="55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05031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75CB60-D21B-6B81-9F75-1D1F7DA38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63320B-1109-E9F1-CB23-DF7F38FD08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B4FADDF-8AA5-7733-6F6E-36AACFC4FD03}"/>
              </a:ext>
            </a:extLst>
          </p:cNvPr>
          <p:cNvSpPr/>
          <p:nvPr/>
        </p:nvSpPr>
        <p:spPr>
          <a:xfrm>
            <a:off x="0" y="6300788"/>
            <a:ext cx="828675" cy="55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71965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44593-4353-F269-0553-CB09E31BC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91D8CDB-6524-5C86-F35C-AC068AA78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9909AC3-2355-630D-E36A-9520B5C40BB4}"/>
              </a:ext>
            </a:extLst>
          </p:cNvPr>
          <p:cNvSpPr/>
          <p:nvPr/>
        </p:nvSpPr>
        <p:spPr>
          <a:xfrm>
            <a:off x="0" y="6343650"/>
            <a:ext cx="828675" cy="514350"/>
          </a:xfrm>
          <a:prstGeom prst="rect">
            <a:avLst/>
          </a:prstGeom>
          <a:solidFill>
            <a:srgbClr val="9AB9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07210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EEECB-CA51-BB1F-621A-8D99B83D4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로고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3F9C714-CFBC-6AA7-AE47-C4CB7BC28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8C81AC6-5E6B-F104-15AA-B9B7076345ED}"/>
              </a:ext>
            </a:extLst>
          </p:cNvPr>
          <p:cNvSpPr/>
          <p:nvPr/>
        </p:nvSpPr>
        <p:spPr>
          <a:xfrm>
            <a:off x="0" y="6300788"/>
            <a:ext cx="828675" cy="557212"/>
          </a:xfrm>
          <a:prstGeom prst="rect">
            <a:avLst/>
          </a:prstGeom>
          <a:solidFill>
            <a:srgbClr val="F5F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22777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15CE8-274D-58C9-DCF1-5A8EC74E0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375DBAB-6565-C507-0581-C689F5AB0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9224261-E0CE-3FCB-9789-074B6AE69A93}"/>
              </a:ext>
            </a:extLst>
          </p:cNvPr>
          <p:cNvSpPr/>
          <p:nvPr/>
        </p:nvSpPr>
        <p:spPr>
          <a:xfrm>
            <a:off x="0" y="6300788"/>
            <a:ext cx="828675" cy="557212"/>
          </a:xfrm>
          <a:prstGeom prst="rect">
            <a:avLst/>
          </a:prstGeom>
          <a:solidFill>
            <a:srgbClr val="F5F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8275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21A6A-C576-1621-C088-EC7A8C07F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33CF6EA-9B48-E167-AC75-9ABFBD62F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DCA9EE1-BD50-C034-50A8-BFFC73E2B154}"/>
              </a:ext>
            </a:extLst>
          </p:cNvPr>
          <p:cNvSpPr/>
          <p:nvPr/>
        </p:nvSpPr>
        <p:spPr>
          <a:xfrm>
            <a:off x="0" y="6372224"/>
            <a:ext cx="828675" cy="485775"/>
          </a:xfrm>
          <a:prstGeom prst="rect">
            <a:avLst/>
          </a:prstGeom>
          <a:solidFill>
            <a:srgbClr val="5A9A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07159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267FD-93AD-34A1-C600-BCF5DD3AD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폰트, 로고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0B64A7A-04BD-257D-3063-BA2A6531E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EE78451-9560-6277-DD3D-099B8107141B}"/>
              </a:ext>
            </a:extLst>
          </p:cNvPr>
          <p:cNvSpPr/>
          <p:nvPr/>
        </p:nvSpPr>
        <p:spPr>
          <a:xfrm>
            <a:off x="0" y="6372224"/>
            <a:ext cx="828675" cy="485775"/>
          </a:xfrm>
          <a:prstGeom prst="rect">
            <a:avLst/>
          </a:prstGeom>
          <a:solidFill>
            <a:srgbClr val="5A9A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83634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4F28B-E54E-E1B1-3D0F-BF509D496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라인, 폰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38FB049-8C35-17B9-85E0-08609DEAE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82156E9-5195-DD8A-89CD-A81E99189525}"/>
              </a:ext>
            </a:extLst>
          </p:cNvPr>
          <p:cNvSpPr/>
          <p:nvPr/>
        </p:nvSpPr>
        <p:spPr>
          <a:xfrm>
            <a:off x="0" y="6300788"/>
            <a:ext cx="828675" cy="557212"/>
          </a:xfrm>
          <a:prstGeom prst="rect">
            <a:avLst/>
          </a:prstGeom>
          <a:solidFill>
            <a:srgbClr val="F5F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6835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EAB7E8-1BA5-B201-26B6-F6C9DA95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 descr="텍스트, 스크린샷, 도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92AE171-44E3-A120-276B-A7F194CF34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38EB969-A0C8-4BB0-4954-52283198AA8A}"/>
              </a:ext>
            </a:extLst>
          </p:cNvPr>
          <p:cNvSpPr/>
          <p:nvPr/>
        </p:nvSpPr>
        <p:spPr>
          <a:xfrm>
            <a:off x="0" y="6273079"/>
            <a:ext cx="828675" cy="557212"/>
          </a:xfrm>
          <a:prstGeom prst="rect">
            <a:avLst/>
          </a:prstGeom>
          <a:solidFill>
            <a:srgbClr val="9AD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52428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1BDE8-1309-0345-326E-9BFED1E42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8AD77F7-D434-6E4A-C8AC-C4909F844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A31FAC4-D942-CA6D-36FD-9BC8392F7846}"/>
              </a:ext>
            </a:extLst>
          </p:cNvPr>
          <p:cNvSpPr/>
          <p:nvPr/>
        </p:nvSpPr>
        <p:spPr>
          <a:xfrm>
            <a:off x="0" y="6300788"/>
            <a:ext cx="828675" cy="557212"/>
          </a:xfrm>
          <a:prstGeom prst="rect">
            <a:avLst/>
          </a:prstGeom>
          <a:solidFill>
            <a:srgbClr val="F5F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53126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53F56-9CFB-8F26-2E93-F3EA161C0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로고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E694E8C-8824-D75E-54ED-E15AE2CD2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38A21BA-2135-C1B8-04E1-FA1624B27964}"/>
              </a:ext>
            </a:extLst>
          </p:cNvPr>
          <p:cNvSpPr/>
          <p:nvPr/>
        </p:nvSpPr>
        <p:spPr>
          <a:xfrm>
            <a:off x="0" y="6300788"/>
            <a:ext cx="828675" cy="557212"/>
          </a:xfrm>
          <a:prstGeom prst="rect">
            <a:avLst/>
          </a:prstGeom>
          <a:solidFill>
            <a:srgbClr val="F5F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72027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0BCC1-4B41-85C4-06E3-FE8D9D107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3E24428-1D26-FB87-EC6F-0A8026213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F4C6E4D-68F0-BC46-12F1-AD14319F6D2F}"/>
              </a:ext>
            </a:extLst>
          </p:cNvPr>
          <p:cNvSpPr/>
          <p:nvPr/>
        </p:nvSpPr>
        <p:spPr>
          <a:xfrm>
            <a:off x="1" y="6300788"/>
            <a:ext cx="642938" cy="557212"/>
          </a:xfrm>
          <a:prstGeom prst="rect">
            <a:avLst/>
          </a:prstGeom>
          <a:solidFill>
            <a:srgbClr val="9AB9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29312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33BE34-7EFA-B30F-5EBB-8334C8807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258F4D6-2BFF-BE43-3AF1-92C9A78C64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1F6B592-6198-1001-18FD-A2C585AFF895}"/>
              </a:ext>
            </a:extLst>
          </p:cNvPr>
          <p:cNvSpPr/>
          <p:nvPr/>
        </p:nvSpPr>
        <p:spPr>
          <a:xfrm>
            <a:off x="0" y="6300788"/>
            <a:ext cx="828675" cy="55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55042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56635-4253-8D7C-7F96-B8FCB57D0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07B5CA-2808-B553-222C-A21063654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594B073-C9A5-EF7E-1B80-D586EEEFE709}"/>
              </a:ext>
            </a:extLst>
          </p:cNvPr>
          <p:cNvSpPr/>
          <p:nvPr/>
        </p:nvSpPr>
        <p:spPr>
          <a:xfrm>
            <a:off x="0" y="6300788"/>
            <a:ext cx="828675" cy="557212"/>
          </a:xfrm>
          <a:prstGeom prst="rect">
            <a:avLst/>
          </a:prstGeom>
          <a:solidFill>
            <a:srgbClr val="9AD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61865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AC1B32-6529-1F5F-75A5-A54E8778EA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DA10252-50E8-8FB3-09C3-B60666E4340A}"/>
              </a:ext>
            </a:extLst>
          </p:cNvPr>
          <p:cNvSpPr/>
          <p:nvPr/>
        </p:nvSpPr>
        <p:spPr>
          <a:xfrm>
            <a:off x="0" y="6300788"/>
            <a:ext cx="828675" cy="557212"/>
          </a:xfrm>
          <a:prstGeom prst="rect">
            <a:avLst/>
          </a:prstGeom>
          <a:solidFill>
            <a:srgbClr val="9AD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18002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9DAE90-EBDD-11C4-CCA2-B3E94C144D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70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2C879E-556C-0672-D871-233869CCEC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0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57F39FC-BA07-8D5B-F5C1-C3E18AB6C4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08CC091-742C-94FA-5626-A5C7F6CF296C}"/>
              </a:ext>
            </a:extLst>
          </p:cNvPr>
          <p:cNvSpPr/>
          <p:nvPr/>
        </p:nvSpPr>
        <p:spPr>
          <a:xfrm>
            <a:off x="0" y="6300788"/>
            <a:ext cx="828675" cy="557212"/>
          </a:xfrm>
          <a:prstGeom prst="rect">
            <a:avLst/>
          </a:prstGeom>
          <a:solidFill>
            <a:srgbClr val="9AD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912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BA647-120D-989A-1B84-2C6F602F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그래픽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3AB47EC-1D45-9034-E853-EB3B6A5F4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6527BB3-671B-FFE2-D8A2-44AD42601082}"/>
              </a:ext>
            </a:extLst>
          </p:cNvPr>
          <p:cNvSpPr/>
          <p:nvPr/>
        </p:nvSpPr>
        <p:spPr>
          <a:xfrm>
            <a:off x="0" y="6300788"/>
            <a:ext cx="828675" cy="557212"/>
          </a:xfrm>
          <a:prstGeom prst="rect">
            <a:avLst/>
          </a:prstGeom>
          <a:solidFill>
            <a:srgbClr val="9AD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57596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40AA72-A906-5CAF-03AA-13B4452EB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CA2BE87-F7BB-9AC0-6354-C3873A7067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5CD8BF4-FDE8-3630-FE67-E1DC2B347FAB}"/>
              </a:ext>
            </a:extLst>
          </p:cNvPr>
          <p:cNvSpPr/>
          <p:nvPr/>
        </p:nvSpPr>
        <p:spPr>
          <a:xfrm>
            <a:off x="0" y="6300788"/>
            <a:ext cx="828675" cy="557212"/>
          </a:xfrm>
          <a:prstGeom prst="rect">
            <a:avLst/>
          </a:prstGeom>
          <a:solidFill>
            <a:srgbClr val="9AD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55494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5C5369-15C8-E14B-6AB5-1D06F3B2B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폰트, 로고, 그래픽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69028C0-815A-2DA6-50F9-CF758296F4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4C67BCD-F5CE-7F7D-B077-53CDB5391C29}"/>
              </a:ext>
            </a:extLst>
          </p:cNvPr>
          <p:cNvSpPr/>
          <p:nvPr/>
        </p:nvSpPr>
        <p:spPr>
          <a:xfrm>
            <a:off x="0" y="6300788"/>
            <a:ext cx="828675" cy="557212"/>
          </a:xfrm>
          <a:prstGeom prst="rect">
            <a:avLst/>
          </a:prstGeom>
          <a:solidFill>
            <a:srgbClr val="F5F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63304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8EB6EF-68DB-8051-CD8E-B6CED9167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533F7EF-7DC8-BEBC-9CFC-09852B6C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AAB1B8D-8650-6558-4B0D-A50B5762213E}"/>
              </a:ext>
            </a:extLst>
          </p:cNvPr>
          <p:cNvSpPr/>
          <p:nvPr/>
        </p:nvSpPr>
        <p:spPr>
          <a:xfrm>
            <a:off x="0" y="6300788"/>
            <a:ext cx="828675" cy="557212"/>
          </a:xfrm>
          <a:prstGeom prst="rect">
            <a:avLst/>
          </a:prstGeom>
          <a:solidFill>
            <a:srgbClr val="9AB9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292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C70A61-2101-106D-FCD9-D23D7B79B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도표, 폰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0D92AC0-CE62-D1F0-EAF4-0328E81D5B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4563BD2-6EBA-FDF2-54F8-E5578268C3DB}"/>
              </a:ext>
            </a:extLst>
          </p:cNvPr>
          <p:cNvSpPr/>
          <p:nvPr/>
        </p:nvSpPr>
        <p:spPr>
          <a:xfrm>
            <a:off x="0" y="6372224"/>
            <a:ext cx="828675" cy="485775"/>
          </a:xfrm>
          <a:prstGeom prst="rect">
            <a:avLst/>
          </a:prstGeom>
          <a:solidFill>
            <a:srgbClr val="5A9A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6160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672ED2-3D43-F8EB-05F1-A6CC4E698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도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32AB9DF-DE8A-A679-5AA8-E8F97097DD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18F1D7A-E7C3-5941-2035-67852E4CB43C}"/>
              </a:ext>
            </a:extLst>
          </p:cNvPr>
          <p:cNvSpPr/>
          <p:nvPr/>
        </p:nvSpPr>
        <p:spPr>
          <a:xfrm>
            <a:off x="0" y="6300788"/>
            <a:ext cx="828675" cy="557212"/>
          </a:xfrm>
          <a:prstGeom prst="rect">
            <a:avLst/>
          </a:prstGeom>
          <a:solidFill>
            <a:srgbClr val="F5F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52508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CCD9EE-C554-B552-2CDA-A461B1426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폰트, 텍스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C781836-D228-B51A-5BBE-9308EB1A67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90C689-565D-DF31-7E87-D023F114CFCB}"/>
              </a:ext>
            </a:extLst>
          </p:cNvPr>
          <p:cNvSpPr/>
          <p:nvPr/>
        </p:nvSpPr>
        <p:spPr>
          <a:xfrm>
            <a:off x="0" y="6300788"/>
            <a:ext cx="828675" cy="557212"/>
          </a:xfrm>
          <a:prstGeom prst="rect">
            <a:avLst/>
          </a:prstGeom>
          <a:solidFill>
            <a:srgbClr val="F5F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858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8</Words>
  <Application>Microsoft Macintosh PowerPoint</Application>
  <PresentationFormat>와이드스크린</PresentationFormat>
  <Paragraphs>5</Paragraphs>
  <Slides>30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Footlight MT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김량우</dc:creator>
  <cp:lastModifiedBy>김량우</cp:lastModifiedBy>
  <cp:revision>7</cp:revision>
  <dcterms:created xsi:type="dcterms:W3CDTF">2025-04-09T07:08:07Z</dcterms:created>
  <dcterms:modified xsi:type="dcterms:W3CDTF">2025-04-10T00:06:02Z</dcterms:modified>
</cp:coreProperties>
</file>